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73" autoAdjust="0"/>
    <p:restoredTop sz="94687" autoAdjust="0"/>
  </p:normalViewPr>
  <p:slideViewPr>
    <p:cSldViewPr snapToGrid="0">
      <p:cViewPr varScale="1">
        <p:scale>
          <a:sx n="61" d="100"/>
          <a:sy n="61" d="100"/>
        </p:scale>
        <p:origin x="768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s Ravelero" userId="653e2441dedd61a7" providerId="LiveId" clId="{BA86DA49-546F-44BB-8E38-09C3333781C7}"/>
    <pc:docChg chg="undo custSel addSld modSld">
      <pc:chgData name="Andres Ravelero" userId="653e2441dedd61a7" providerId="LiveId" clId="{BA86DA49-546F-44BB-8E38-09C3333781C7}" dt="2024-08-06T17:29:17.280" v="147" actId="1076"/>
      <pc:docMkLst>
        <pc:docMk/>
      </pc:docMkLst>
      <pc:sldChg chg="modSp mod">
        <pc:chgData name="Andres Ravelero" userId="653e2441dedd61a7" providerId="LiveId" clId="{BA86DA49-546F-44BB-8E38-09C3333781C7}" dt="2024-08-06T16:56:31.472" v="1" actId="27636"/>
        <pc:sldMkLst>
          <pc:docMk/>
          <pc:sldMk cId="1935089696" sldId="256"/>
        </pc:sldMkLst>
        <pc:spChg chg="mod">
          <ac:chgData name="Andres Ravelero" userId="653e2441dedd61a7" providerId="LiveId" clId="{BA86DA49-546F-44BB-8E38-09C3333781C7}" dt="2024-08-06T16:56:31.472" v="1" actId="27636"/>
          <ac:spMkLst>
            <pc:docMk/>
            <pc:sldMk cId="1935089696" sldId="256"/>
            <ac:spMk id="2" creationId="{B8E1D3FB-3F67-3D73-D0C5-485A40ECC48F}"/>
          </ac:spMkLst>
        </pc:spChg>
      </pc:sldChg>
      <pc:sldChg chg="modSp mod">
        <pc:chgData name="Andres Ravelero" userId="653e2441dedd61a7" providerId="LiveId" clId="{BA86DA49-546F-44BB-8E38-09C3333781C7}" dt="2024-08-06T16:56:31.478" v="2" actId="27636"/>
        <pc:sldMkLst>
          <pc:docMk/>
          <pc:sldMk cId="1373762427" sldId="257"/>
        </pc:sldMkLst>
        <pc:spChg chg="mod">
          <ac:chgData name="Andres Ravelero" userId="653e2441dedd61a7" providerId="LiveId" clId="{BA86DA49-546F-44BB-8E38-09C3333781C7}" dt="2024-08-06T16:56:31.478" v="2" actId="27636"/>
          <ac:spMkLst>
            <pc:docMk/>
            <pc:sldMk cId="1373762427" sldId="257"/>
            <ac:spMk id="2" creationId="{B8E1D3FB-3F67-3D73-D0C5-485A40ECC48F}"/>
          </ac:spMkLst>
        </pc:spChg>
      </pc:sldChg>
      <pc:sldChg chg="addSp modSp mod">
        <pc:chgData name="Andres Ravelero" userId="653e2441dedd61a7" providerId="LiveId" clId="{BA86DA49-546F-44BB-8E38-09C3333781C7}" dt="2024-08-06T17:01:56.391" v="44" actId="1076"/>
        <pc:sldMkLst>
          <pc:docMk/>
          <pc:sldMk cId="851233225" sldId="263"/>
        </pc:sldMkLst>
        <pc:spChg chg="mod">
          <ac:chgData name="Andres Ravelero" userId="653e2441dedd61a7" providerId="LiveId" clId="{BA86DA49-546F-44BB-8E38-09C3333781C7}" dt="2024-08-06T16:58:12.115" v="32" actId="1076"/>
          <ac:spMkLst>
            <pc:docMk/>
            <pc:sldMk cId="851233225" sldId="263"/>
            <ac:spMk id="6" creationId="{0257264A-FFB9-1BFF-56BE-B9AB9B74B632}"/>
          </ac:spMkLst>
        </pc:spChg>
        <pc:picChg chg="add mod">
          <ac:chgData name="Andres Ravelero" userId="653e2441dedd61a7" providerId="LiveId" clId="{BA86DA49-546F-44BB-8E38-09C3333781C7}" dt="2024-08-06T17:01:56.391" v="44" actId="1076"/>
          <ac:picMkLst>
            <pc:docMk/>
            <pc:sldMk cId="851233225" sldId="263"/>
            <ac:picMk id="3" creationId="{9F1B7D4D-6A1B-4D6C-B0FF-1EAE3271F639}"/>
          </ac:picMkLst>
        </pc:picChg>
        <pc:picChg chg="add mod">
          <ac:chgData name="Andres Ravelero" userId="653e2441dedd61a7" providerId="LiveId" clId="{BA86DA49-546F-44BB-8E38-09C3333781C7}" dt="2024-08-06T17:01:53.055" v="42" actId="1076"/>
          <ac:picMkLst>
            <pc:docMk/>
            <pc:sldMk cId="851233225" sldId="263"/>
            <ac:picMk id="5" creationId="{EE6EDA93-4D8F-4205-8888-EFFD6F8B4498}"/>
          </ac:picMkLst>
        </pc:picChg>
      </pc:sldChg>
      <pc:sldChg chg="addSp delSp modSp new mod">
        <pc:chgData name="Andres Ravelero" userId="653e2441dedd61a7" providerId="LiveId" clId="{BA86DA49-546F-44BB-8E38-09C3333781C7}" dt="2024-08-06T17:11:25.377" v="134" actId="207"/>
        <pc:sldMkLst>
          <pc:docMk/>
          <pc:sldMk cId="3768828583" sldId="264"/>
        </pc:sldMkLst>
        <pc:spChg chg="del">
          <ac:chgData name="Andres Ravelero" userId="653e2441dedd61a7" providerId="LiveId" clId="{BA86DA49-546F-44BB-8E38-09C3333781C7}" dt="2024-08-06T17:04:08.287" v="46" actId="478"/>
          <ac:spMkLst>
            <pc:docMk/>
            <pc:sldMk cId="3768828583" sldId="264"/>
            <ac:spMk id="2" creationId="{1D7DA723-E352-4FA7-B161-183F7ACB0FCF}"/>
          </ac:spMkLst>
        </pc:spChg>
        <pc:spChg chg="del">
          <ac:chgData name="Andres Ravelero" userId="653e2441dedd61a7" providerId="LiveId" clId="{BA86DA49-546F-44BB-8E38-09C3333781C7}" dt="2024-08-06T17:04:10.167" v="47" actId="478"/>
          <ac:spMkLst>
            <pc:docMk/>
            <pc:sldMk cId="3768828583" sldId="264"/>
            <ac:spMk id="3" creationId="{04FA0D5C-F859-438D-A7E7-12F63D5D6D04}"/>
          </ac:spMkLst>
        </pc:spChg>
        <pc:spChg chg="add mod">
          <ac:chgData name="Andres Ravelero" userId="653e2441dedd61a7" providerId="LiveId" clId="{BA86DA49-546F-44BB-8E38-09C3333781C7}" dt="2024-08-06T17:11:25.377" v="134" actId="207"/>
          <ac:spMkLst>
            <pc:docMk/>
            <pc:sldMk cId="3768828583" sldId="264"/>
            <ac:spMk id="5" creationId="{7AB746D6-79E6-4626-9B09-A20207CD0AEF}"/>
          </ac:spMkLst>
        </pc:spChg>
        <pc:picChg chg="add mod">
          <ac:chgData name="Andres Ravelero" userId="653e2441dedd61a7" providerId="LiveId" clId="{BA86DA49-546F-44BB-8E38-09C3333781C7}" dt="2024-08-06T17:04:47.213" v="55" actId="1076"/>
          <ac:picMkLst>
            <pc:docMk/>
            <pc:sldMk cId="3768828583" sldId="264"/>
            <ac:picMk id="1026" creationId="{3116E91C-6FA4-4573-ABB5-55E29DD566F0}"/>
          </ac:picMkLst>
        </pc:picChg>
      </pc:sldChg>
      <pc:sldChg chg="addSp delSp modSp new mod">
        <pc:chgData name="Andres Ravelero" userId="653e2441dedd61a7" providerId="LiveId" clId="{BA86DA49-546F-44BB-8E38-09C3333781C7}" dt="2024-08-06T17:29:17.280" v="147" actId="1076"/>
        <pc:sldMkLst>
          <pc:docMk/>
          <pc:sldMk cId="4237393057" sldId="265"/>
        </pc:sldMkLst>
        <pc:spChg chg="del">
          <ac:chgData name="Andres Ravelero" userId="653e2441dedd61a7" providerId="LiveId" clId="{BA86DA49-546F-44BB-8E38-09C3333781C7}" dt="2024-08-06T17:28:27.572" v="136" actId="478"/>
          <ac:spMkLst>
            <pc:docMk/>
            <pc:sldMk cId="4237393057" sldId="265"/>
            <ac:spMk id="2" creationId="{65F20BD1-D593-4F48-8C2C-0E2BE3D7F006}"/>
          </ac:spMkLst>
        </pc:spChg>
        <pc:spChg chg="del">
          <ac:chgData name="Andres Ravelero" userId="653e2441dedd61a7" providerId="LiveId" clId="{BA86DA49-546F-44BB-8E38-09C3333781C7}" dt="2024-08-06T17:28:29.443" v="137" actId="478"/>
          <ac:spMkLst>
            <pc:docMk/>
            <pc:sldMk cId="4237393057" sldId="265"/>
            <ac:spMk id="3" creationId="{DC4DEB7E-B790-4531-A9AD-A3571E514855}"/>
          </ac:spMkLst>
        </pc:spChg>
        <pc:spChg chg="add mod">
          <ac:chgData name="Andres Ravelero" userId="653e2441dedd61a7" providerId="LiveId" clId="{BA86DA49-546F-44BB-8E38-09C3333781C7}" dt="2024-08-06T17:29:17.280" v="147" actId="1076"/>
          <ac:spMkLst>
            <pc:docMk/>
            <pc:sldMk cId="4237393057" sldId="265"/>
            <ac:spMk id="5" creationId="{8CCC6365-2EA2-463A-8A99-27BDE7AEB9E4}"/>
          </ac:spMkLst>
        </pc:spChg>
      </pc:sldChg>
    </pc:docChg>
  </pc:docChgLst>
  <pc:docChgLst>
    <pc:chgData name="Andres Ravelero" userId="ebdb9e91affecdc0" providerId="LiveId" clId="{16E283FA-8392-4408-BB35-0129A65FDD6D}"/>
    <pc:docChg chg="undo custSel addSld delSld modSld">
      <pc:chgData name="Andres Ravelero" userId="ebdb9e91affecdc0" providerId="LiveId" clId="{16E283FA-8392-4408-BB35-0129A65FDD6D}" dt="2024-07-17T01:26:20.354" v="564" actId="339"/>
      <pc:docMkLst>
        <pc:docMk/>
      </pc:docMkLst>
      <pc:sldChg chg="addSp delSp modSp mod modTransition">
        <pc:chgData name="Andres Ravelero" userId="ebdb9e91affecdc0" providerId="LiveId" clId="{16E283FA-8392-4408-BB35-0129A65FDD6D}" dt="2024-07-17T01:00:45.974" v="559" actId="14100"/>
        <pc:sldMkLst>
          <pc:docMk/>
          <pc:sldMk cId="1935089696" sldId="256"/>
        </pc:sldMkLst>
        <pc:spChg chg="mod">
          <ac:chgData name="Andres Ravelero" userId="ebdb9e91affecdc0" providerId="LiveId" clId="{16E283FA-8392-4408-BB35-0129A65FDD6D}" dt="2024-07-17T00:53:50.082" v="34" actId="27636"/>
          <ac:spMkLst>
            <pc:docMk/>
            <pc:sldMk cId="1935089696" sldId="256"/>
            <ac:spMk id="2" creationId="{B8E1D3FB-3F67-3D73-D0C5-485A40ECC48F}"/>
          </ac:spMkLst>
        </pc:spChg>
        <pc:spChg chg="add del mod">
          <ac:chgData name="Andres Ravelero" userId="ebdb9e91affecdc0" providerId="LiveId" clId="{16E283FA-8392-4408-BB35-0129A65FDD6D}" dt="2024-07-17T00:59:18.340" v="554" actId="478"/>
          <ac:spMkLst>
            <pc:docMk/>
            <pc:sldMk cId="1935089696" sldId="256"/>
            <ac:spMk id="3" creationId="{D574DE24-7EAC-B7B4-4E65-CB7CD702E5A4}"/>
          </ac:spMkLst>
        </pc:spChg>
        <pc:graphicFrameChg chg="add mod modGraphic">
          <ac:chgData name="Andres Ravelero" userId="ebdb9e91affecdc0" providerId="LiveId" clId="{16E283FA-8392-4408-BB35-0129A65FDD6D}" dt="2024-07-17T01:00:17.246" v="556" actId="339"/>
          <ac:graphicFrameMkLst>
            <pc:docMk/>
            <pc:sldMk cId="1935089696" sldId="256"/>
            <ac:graphicFrameMk id="5" creationId="{533CE631-8F56-C849-2AE9-4B140B74A01A}"/>
          </ac:graphicFrameMkLst>
        </pc:graphicFrameChg>
        <pc:graphicFrameChg chg="add mod modGraphic">
          <ac:chgData name="Andres Ravelero" userId="ebdb9e91affecdc0" providerId="LiveId" clId="{16E283FA-8392-4408-BB35-0129A65FDD6D}" dt="2024-07-17T01:00:45.974" v="559" actId="14100"/>
          <ac:graphicFrameMkLst>
            <pc:docMk/>
            <pc:sldMk cId="1935089696" sldId="256"/>
            <ac:graphicFrameMk id="6" creationId="{2E856696-57D6-BA94-FFFC-523DB9A7B1F0}"/>
          </ac:graphicFrameMkLst>
        </pc:graphicFrameChg>
      </pc:sldChg>
      <pc:sldChg chg="modSp mod">
        <pc:chgData name="Andres Ravelero" userId="ebdb9e91affecdc0" providerId="LiveId" clId="{16E283FA-8392-4408-BB35-0129A65FDD6D}" dt="2024-07-17T00:53:50.105" v="35" actId="27636"/>
        <pc:sldMkLst>
          <pc:docMk/>
          <pc:sldMk cId="1373762427" sldId="257"/>
        </pc:sldMkLst>
        <pc:spChg chg="mod">
          <ac:chgData name="Andres Ravelero" userId="ebdb9e91affecdc0" providerId="LiveId" clId="{16E283FA-8392-4408-BB35-0129A65FDD6D}" dt="2024-07-17T00:53:50.105" v="35" actId="27636"/>
          <ac:spMkLst>
            <pc:docMk/>
            <pc:sldMk cId="1373762427" sldId="257"/>
            <ac:spMk id="2" creationId="{B8E1D3FB-3F67-3D73-D0C5-485A40ECC48F}"/>
          </ac:spMkLst>
        </pc:spChg>
      </pc:sldChg>
      <pc:sldChg chg="addSp delSp modSp mod">
        <pc:chgData name="Andres Ravelero" userId="ebdb9e91affecdc0" providerId="LiveId" clId="{16E283FA-8392-4408-BB35-0129A65FDD6D}" dt="2024-07-17T01:26:20.354" v="564" actId="339"/>
        <pc:sldMkLst>
          <pc:docMk/>
          <pc:sldMk cId="1083916913" sldId="258"/>
        </pc:sldMkLst>
        <pc:spChg chg="add del mod">
          <ac:chgData name="Andres Ravelero" userId="ebdb9e91affecdc0" providerId="LiveId" clId="{16E283FA-8392-4408-BB35-0129A65FDD6D}" dt="2024-07-17T00:57:10.285" v="497" actId="478"/>
          <ac:spMkLst>
            <pc:docMk/>
            <pc:sldMk cId="1083916913" sldId="258"/>
            <ac:spMk id="6" creationId="{75038708-FFA0-24C2-4D33-A27F26702473}"/>
          </ac:spMkLst>
        </pc:spChg>
        <pc:spChg chg="add del mod">
          <ac:chgData name="Andres Ravelero" userId="ebdb9e91affecdc0" providerId="LiveId" clId="{16E283FA-8392-4408-BB35-0129A65FDD6D}" dt="2024-07-17T00:58:09.678" v="510" actId="478"/>
          <ac:spMkLst>
            <pc:docMk/>
            <pc:sldMk cId="1083916913" sldId="258"/>
            <ac:spMk id="9" creationId="{376F2228-7F10-38E7-EC8A-C2DC1B3DE4F3}"/>
          </ac:spMkLst>
        </pc:spChg>
        <pc:spChg chg="add del mod">
          <ac:chgData name="Andres Ravelero" userId="ebdb9e91affecdc0" providerId="LiveId" clId="{16E283FA-8392-4408-BB35-0129A65FDD6D}" dt="2024-07-17T00:59:06.416" v="551" actId="478"/>
          <ac:spMkLst>
            <pc:docMk/>
            <pc:sldMk cId="1083916913" sldId="258"/>
            <ac:spMk id="11" creationId="{A64B0B76-2BBA-77E3-A6AB-90691F194B33}"/>
          </ac:spMkLst>
        </pc:spChg>
        <pc:spChg chg="add del mod">
          <ac:chgData name="Andres Ravelero" userId="ebdb9e91affecdc0" providerId="LiveId" clId="{16E283FA-8392-4408-BB35-0129A65FDD6D}" dt="2024-07-17T00:54:35.451" v="194" actId="1035"/>
          <ac:spMkLst>
            <pc:docMk/>
            <pc:sldMk cId="1083916913" sldId="258"/>
            <ac:spMk id="14" creationId="{6AFB8B8F-496F-C2B8-650D-B17F984624EE}"/>
          </ac:spMkLst>
        </pc:spChg>
        <pc:graphicFrameChg chg="add del mod">
          <ac:chgData name="Andres Ravelero" userId="ebdb9e91affecdc0" providerId="LiveId" clId="{16E283FA-8392-4408-BB35-0129A65FDD6D}" dt="2024-07-17T00:49:21.507" v="1" actId="478"/>
          <ac:graphicFrameMkLst>
            <pc:docMk/>
            <pc:sldMk cId="1083916913" sldId="258"/>
            <ac:graphicFrameMk id="2" creationId="{D0BB0E72-CBF2-4A3F-E78A-69CD210E8D0F}"/>
          </ac:graphicFrameMkLst>
        </pc:graphicFrameChg>
        <pc:graphicFrameChg chg="add del mod modGraphic">
          <ac:chgData name="Andres Ravelero" userId="ebdb9e91affecdc0" providerId="LiveId" clId="{16E283FA-8392-4408-BB35-0129A65FDD6D}" dt="2024-07-17T00:52:08.567" v="14" actId="478"/>
          <ac:graphicFrameMkLst>
            <pc:docMk/>
            <pc:sldMk cId="1083916913" sldId="258"/>
            <ac:graphicFrameMk id="3" creationId="{DBAA145C-D026-B26A-FE05-2BF4C67ECBD0}"/>
          </ac:graphicFrameMkLst>
        </pc:graphicFrameChg>
        <pc:graphicFrameChg chg="add mod ord modGraphic">
          <ac:chgData name="Andres Ravelero" userId="ebdb9e91affecdc0" providerId="LiveId" clId="{16E283FA-8392-4408-BB35-0129A65FDD6D}" dt="2024-07-17T01:02:14.179" v="561" actId="339"/>
          <ac:graphicFrameMkLst>
            <pc:docMk/>
            <pc:sldMk cId="1083916913" sldId="258"/>
            <ac:graphicFrameMk id="4" creationId="{A71AA82C-854F-646B-96F3-51AA64D90AAF}"/>
          </ac:graphicFrameMkLst>
        </pc:graphicFrameChg>
        <pc:graphicFrameChg chg="add del mod">
          <ac:chgData name="Andres Ravelero" userId="ebdb9e91affecdc0" providerId="LiveId" clId="{16E283FA-8392-4408-BB35-0129A65FDD6D}" dt="2024-07-17T00:57:11.127" v="498" actId="478"/>
          <ac:graphicFrameMkLst>
            <pc:docMk/>
            <pc:sldMk cId="1083916913" sldId="258"/>
            <ac:graphicFrameMk id="5" creationId="{39DD1114-8AE4-86A0-8962-93D78938E761}"/>
          </ac:graphicFrameMkLst>
        </pc:graphicFrameChg>
        <pc:graphicFrameChg chg="add mod modGraphic">
          <ac:chgData name="Andres Ravelero" userId="ebdb9e91affecdc0" providerId="LiveId" clId="{16E283FA-8392-4408-BB35-0129A65FDD6D}" dt="2024-07-17T01:26:20.354" v="564" actId="339"/>
          <ac:graphicFrameMkLst>
            <pc:docMk/>
            <pc:sldMk cId="1083916913" sldId="258"/>
            <ac:graphicFrameMk id="8" creationId="{64B85777-926F-AA18-B599-0ADD57BE3C74}"/>
          </ac:graphicFrameMkLst>
        </pc:graphicFrameChg>
        <pc:graphicFrameChg chg="mod modGraphic">
          <ac:chgData name="Andres Ravelero" userId="ebdb9e91affecdc0" providerId="LiveId" clId="{16E283FA-8392-4408-BB35-0129A65FDD6D}" dt="2024-07-17T00:54:31.759" v="189" actId="339"/>
          <ac:graphicFrameMkLst>
            <pc:docMk/>
            <pc:sldMk cId="1083916913" sldId="258"/>
            <ac:graphicFrameMk id="10" creationId="{B50C602A-9A55-38DF-E070-59C85EF1923C}"/>
          </ac:graphicFrameMkLst>
        </pc:graphicFrameChg>
        <pc:picChg chg="add del mod">
          <ac:chgData name="Andres Ravelero" userId="ebdb9e91affecdc0" providerId="LiveId" clId="{16E283FA-8392-4408-BB35-0129A65FDD6D}" dt="2024-07-17T00:57:33.126" v="502" actId="478"/>
          <ac:picMkLst>
            <pc:docMk/>
            <pc:sldMk cId="1083916913" sldId="258"/>
            <ac:picMk id="7" creationId="{EF384962-DA61-4BEC-C3F0-7DAFF15DAE25}"/>
          </ac:picMkLst>
        </pc:picChg>
      </pc:sldChg>
      <pc:sldChg chg="add del">
        <pc:chgData name="Andres Ravelero" userId="ebdb9e91affecdc0" providerId="LiveId" clId="{16E283FA-8392-4408-BB35-0129A65FDD6D}" dt="2024-07-17T00:53:41.780" v="32" actId="47"/>
        <pc:sldMkLst>
          <pc:docMk/>
          <pc:sldMk cId="1208563173" sldId="259"/>
        </pc:sldMkLst>
      </pc:sldChg>
    </pc:docChg>
  </pc:docChgLst>
  <pc:docChgLst>
    <pc:chgData name="Andres Ravelero" userId="653e2441dedd61a7" providerId="LiveId" clId="{6F9708A9-8E78-4742-AA75-8D8E8FB32DC2}"/>
    <pc:docChg chg="custSel addSld modSld">
      <pc:chgData name="Andres Ravelero" userId="653e2441dedd61a7" providerId="LiveId" clId="{6F9708A9-8E78-4742-AA75-8D8E8FB32DC2}" dt="2024-08-06T18:02:39.563" v="34"/>
      <pc:docMkLst>
        <pc:docMk/>
      </pc:docMkLst>
      <pc:sldChg chg="modSp mod">
        <pc:chgData name="Andres Ravelero" userId="653e2441dedd61a7" providerId="LiveId" clId="{6F9708A9-8E78-4742-AA75-8D8E8FB32DC2}" dt="2024-08-06T17:55:44.633" v="4" actId="1036"/>
        <pc:sldMkLst>
          <pc:docMk/>
          <pc:sldMk cId="851233225" sldId="263"/>
        </pc:sldMkLst>
        <pc:picChg chg="mod">
          <ac:chgData name="Andres Ravelero" userId="653e2441dedd61a7" providerId="LiveId" clId="{6F9708A9-8E78-4742-AA75-8D8E8FB32DC2}" dt="2024-08-06T17:55:44.633" v="4" actId="1036"/>
          <ac:picMkLst>
            <pc:docMk/>
            <pc:sldMk cId="851233225" sldId="263"/>
            <ac:picMk id="5" creationId="{EE6EDA93-4D8F-4205-8888-EFFD6F8B4498}"/>
          </ac:picMkLst>
        </pc:picChg>
      </pc:sldChg>
      <pc:sldChg chg="modTransition">
        <pc:chgData name="Andres Ravelero" userId="653e2441dedd61a7" providerId="LiveId" clId="{6F9708A9-8E78-4742-AA75-8D8E8FB32DC2}" dt="2024-08-06T17:55:22.216" v="1"/>
        <pc:sldMkLst>
          <pc:docMk/>
          <pc:sldMk cId="4237393057" sldId="265"/>
        </pc:sldMkLst>
      </pc:sldChg>
      <pc:sldChg chg="addSp delSp modSp new mod modTransition">
        <pc:chgData name="Andres Ravelero" userId="653e2441dedd61a7" providerId="LiveId" clId="{6F9708A9-8E78-4742-AA75-8D8E8FB32DC2}" dt="2024-08-06T18:02:39.563" v="34"/>
        <pc:sldMkLst>
          <pc:docMk/>
          <pc:sldMk cId="3093282626" sldId="266"/>
        </pc:sldMkLst>
        <pc:spChg chg="del">
          <ac:chgData name="Andres Ravelero" userId="653e2441dedd61a7" providerId="LiveId" clId="{6F9708A9-8E78-4742-AA75-8D8E8FB32DC2}" dt="2024-08-06T18:00:11.785" v="8" actId="478"/>
          <ac:spMkLst>
            <pc:docMk/>
            <pc:sldMk cId="3093282626" sldId="266"/>
            <ac:spMk id="2" creationId="{9AE447A7-0E27-45D9-98AB-A3D3A609C65E}"/>
          </ac:spMkLst>
        </pc:spChg>
        <pc:spChg chg="del mod">
          <ac:chgData name="Andres Ravelero" userId="653e2441dedd61a7" providerId="LiveId" clId="{6F9708A9-8E78-4742-AA75-8D8E8FB32DC2}" dt="2024-08-06T18:00:10.536" v="7" actId="478"/>
          <ac:spMkLst>
            <pc:docMk/>
            <pc:sldMk cId="3093282626" sldId="266"/>
            <ac:spMk id="3" creationId="{CF9A78DF-38E7-4AE6-9345-CC5C231B12B7}"/>
          </ac:spMkLst>
        </pc:spChg>
        <pc:picChg chg="add mod">
          <ac:chgData name="Andres Ravelero" userId="653e2441dedd61a7" providerId="LiveId" clId="{6F9708A9-8E78-4742-AA75-8D8E8FB32DC2}" dt="2024-08-06T18:00:44.748" v="18" actId="1076"/>
          <ac:picMkLst>
            <pc:docMk/>
            <pc:sldMk cId="3093282626" sldId="266"/>
            <ac:picMk id="5" creationId="{5CFBF107-0817-4CC2-B8A8-127B870BF327}"/>
          </ac:picMkLst>
        </pc:picChg>
        <pc:picChg chg="add del mod">
          <ac:chgData name="Andres Ravelero" userId="653e2441dedd61a7" providerId="LiveId" clId="{6F9708A9-8E78-4742-AA75-8D8E8FB32DC2}" dt="2024-08-06T18:00:27.525" v="13" actId="478"/>
          <ac:picMkLst>
            <pc:docMk/>
            <pc:sldMk cId="3093282626" sldId="266"/>
            <ac:picMk id="7" creationId="{22BD0DF9-3327-4B10-9B4B-4FDF7A9E27EA}"/>
          </ac:picMkLst>
        </pc:picChg>
        <pc:picChg chg="add mod modCrop">
          <ac:chgData name="Andres Ravelero" userId="653e2441dedd61a7" providerId="LiveId" clId="{6F9708A9-8E78-4742-AA75-8D8E8FB32DC2}" dt="2024-08-06T18:00:52.172" v="20" actId="732"/>
          <ac:picMkLst>
            <pc:docMk/>
            <pc:sldMk cId="3093282626" sldId="266"/>
            <ac:picMk id="9" creationId="{93C6734B-B760-4BC6-A722-83D8BC7E1430}"/>
          </ac:picMkLst>
        </pc:picChg>
      </pc:sldChg>
      <pc:sldChg chg="addSp delSp new mod modTransition">
        <pc:chgData name="Andres Ravelero" userId="653e2441dedd61a7" providerId="LiveId" clId="{6F9708A9-8E78-4742-AA75-8D8E8FB32DC2}" dt="2024-08-06T18:02:35.340" v="33"/>
        <pc:sldMkLst>
          <pc:docMk/>
          <pc:sldMk cId="541728382" sldId="267"/>
        </pc:sldMkLst>
        <pc:spChg chg="del">
          <ac:chgData name="Andres Ravelero" userId="653e2441dedd61a7" providerId="LiveId" clId="{6F9708A9-8E78-4742-AA75-8D8E8FB32DC2}" dt="2024-08-06T18:01:37.674" v="23" actId="478"/>
          <ac:spMkLst>
            <pc:docMk/>
            <pc:sldMk cId="541728382" sldId="267"/>
            <ac:spMk id="2" creationId="{A3C4A3AF-95B9-404C-B32D-4CB77FF38EAA}"/>
          </ac:spMkLst>
        </pc:spChg>
        <pc:spChg chg="del">
          <ac:chgData name="Andres Ravelero" userId="653e2441dedd61a7" providerId="LiveId" clId="{6F9708A9-8E78-4742-AA75-8D8E8FB32DC2}" dt="2024-08-06T18:01:39.178" v="24" actId="478"/>
          <ac:spMkLst>
            <pc:docMk/>
            <pc:sldMk cId="541728382" sldId="267"/>
            <ac:spMk id="3" creationId="{9BF8878E-A846-4391-9D09-6E565B0BF609}"/>
          </ac:spMkLst>
        </pc:spChg>
        <pc:picChg chg="add">
          <ac:chgData name="Andres Ravelero" userId="653e2441dedd61a7" providerId="LiveId" clId="{6F9708A9-8E78-4742-AA75-8D8E8FB32DC2}" dt="2024-08-06T18:01:35.991" v="22" actId="22"/>
          <ac:picMkLst>
            <pc:docMk/>
            <pc:sldMk cId="541728382" sldId="267"/>
            <ac:picMk id="5" creationId="{84165061-1C06-4FC9-BD3B-DAD88DA61EE4}"/>
          </ac:picMkLst>
        </pc:picChg>
      </pc:sldChg>
      <pc:sldChg chg="addSp delSp add mod modTransition">
        <pc:chgData name="Andres Ravelero" userId="653e2441dedd61a7" providerId="LiveId" clId="{6F9708A9-8E78-4742-AA75-8D8E8FB32DC2}" dt="2024-08-06T18:02:31.155" v="32"/>
        <pc:sldMkLst>
          <pc:docMk/>
          <pc:sldMk cId="3485670832" sldId="268"/>
        </pc:sldMkLst>
        <pc:picChg chg="add">
          <ac:chgData name="Andres Ravelero" userId="653e2441dedd61a7" providerId="LiveId" clId="{6F9708A9-8E78-4742-AA75-8D8E8FB32DC2}" dt="2024-08-06T18:02:06.914" v="27" actId="22"/>
          <ac:picMkLst>
            <pc:docMk/>
            <pc:sldMk cId="3485670832" sldId="268"/>
            <ac:picMk id="3" creationId="{01813D58-684C-4170-9617-F874CAB2A6AE}"/>
          </ac:picMkLst>
        </pc:picChg>
        <pc:picChg chg="del">
          <ac:chgData name="Andres Ravelero" userId="653e2441dedd61a7" providerId="LiveId" clId="{6F9708A9-8E78-4742-AA75-8D8E8FB32DC2}" dt="2024-08-06T18:02:06.447" v="26" actId="478"/>
          <ac:picMkLst>
            <pc:docMk/>
            <pc:sldMk cId="3485670832" sldId="268"/>
            <ac:picMk id="5" creationId="{84165061-1C06-4FC9-BD3B-DAD88DA61EE4}"/>
          </ac:picMkLst>
        </pc:picChg>
      </pc:sldChg>
      <pc:sldChg chg="addSp delSp add mod modTransition">
        <pc:chgData name="Andres Ravelero" userId="653e2441dedd61a7" providerId="LiveId" clId="{6F9708A9-8E78-4742-AA75-8D8E8FB32DC2}" dt="2024-08-06T18:02:27.525" v="31"/>
        <pc:sldMkLst>
          <pc:docMk/>
          <pc:sldMk cId="522252405" sldId="269"/>
        </pc:sldMkLst>
        <pc:picChg chg="del">
          <ac:chgData name="Andres Ravelero" userId="653e2441dedd61a7" providerId="LiveId" clId="{6F9708A9-8E78-4742-AA75-8D8E8FB32DC2}" dt="2024-08-06T18:02:21.153" v="29" actId="478"/>
          <ac:picMkLst>
            <pc:docMk/>
            <pc:sldMk cId="522252405" sldId="269"/>
            <ac:picMk id="3" creationId="{01813D58-684C-4170-9617-F874CAB2A6AE}"/>
          </ac:picMkLst>
        </pc:picChg>
        <pc:picChg chg="add">
          <ac:chgData name="Andres Ravelero" userId="653e2441dedd61a7" providerId="LiveId" clId="{6F9708A9-8E78-4742-AA75-8D8E8FB32DC2}" dt="2024-08-06T18:02:21.539" v="30" actId="22"/>
          <ac:picMkLst>
            <pc:docMk/>
            <pc:sldMk cId="522252405" sldId="269"/>
            <ac:picMk id="4" creationId="{11F2DEBA-2E91-4700-8858-9334918FDE01}"/>
          </ac:picMkLst>
        </pc:picChg>
      </pc:sldChg>
    </pc:docChg>
  </pc:docChgLst>
</pc:chgInfo>
</file>

<file path=ppt/media/hdphoto1.wdp>
</file>

<file path=ppt/media/image1.png>
</file>

<file path=ppt/media/image10.jpe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BA9BFD-DB92-8623-A632-5FBB6CBA94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F26492C-8309-EAFE-69BC-4A8C34E28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74FD106-DB8B-36A4-E9FD-BFB743EB6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8E8B2-AF4C-4835-8209-93AAF1B36B26}" type="datetimeFigureOut">
              <a:rPr lang="es-MX" smtClean="0"/>
              <a:t>06/08/2024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D5D8226-E34B-E957-C798-5A81D78B0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F7B99B4-D927-8755-31FD-43FAF2D7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21584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3E87AD-307A-FDC9-21D8-EAFBCCFA4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242AC94-E3EE-148F-6148-867675BE96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8AA605-DB18-15EF-5F17-9E1CB5CA5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8E8B2-AF4C-4835-8209-93AAF1B36B26}" type="datetimeFigureOut">
              <a:rPr lang="es-MX" smtClean="0"/>
              <a:t>06/08/2024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02992FE-A409-D1CB-679C-2D8AB2426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F2012C7-DC0D-BC63-6741-9920B6DAB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40303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00FF00D-AF41-0414-EC8C-4702DEF96F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24A52F0-D32D-C192-6E14-D9EE70127F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BECBA6C-0A84-21A7-FCB0-37E3C6773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8E8B2-AF4C-4835-8209-93AAF1B36B26}" type="datetimeFigureOut">
              <a:rPr lang="es-MX" smtClean="0"/>
              <a:t>06/08/2024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248B667-B587-5CDB-536E-736021AFA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29C875B-994F-FFAD-57F6-ADBC9E2CF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29199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2AE8B9-1562-3291-297D-CF67F867D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C949DE-7699-B0D3-4313-DC515C25B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CB6B4F-CDA0-8842-E975-392C6611E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8E8B2-AF4C-4835-8209-93AAF1B36B26}" type="datetimeFigureOut">
              <a:rPr lang="es-MX" smtClean="0"/>
              <a:t>06/08/2024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2AA3437-1573-9471-E392-D25A535D9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79DFB6D-12B5-5D07-9494-6095449D9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97821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FC97F9-0F0C-37D0-C9F2-56E3C0CCD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B2D3C3B-555C-6B72-EC1D-D9D8F0ED25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2C8BE85-E3F0-E8E4-AA72-76365353E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8E8B2-AF4C-4835-8209-93AAF1B36B26}" type="datetimeFigureOut">
              <a:rPr lang="es-MX" smtClean="0"/>
              <a:t>06/08/2024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E6C44A8-A5F2-2268-21A1-DE6CEEDD9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DBDAD04-148D-6823-1A81-12DBD63AE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17148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6286BF-7D48-89AA-3927-D4E103D8C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88D44B3-B603-38D4-0CE7-590E44CCE4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9795471-B26F-7146-F34D-C9989DCCA4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C157DE7-700D-A489-049E-5445DD08D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8E8B2-AF4C-4835-8209-93AAF1B36B26}" type="datetimeFigureOut">
              <a:rPr lang="es-MX" smtClean="0"/>
              <a:t>06/08/2024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92179AE-0B27-8CF3-545F-5ECB21917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5A38F2E-1005-4D05-746F-40B327C12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56753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771290-706D-D287-AC46-15752CEB0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59C4C60-F5E2-5850-BD2D-FF23807B00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A11597E-FB2F-B108-39A0-F1BDAA4004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6BDB7A8-7007-04DD-C178-617B3920C8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49BEF84-09B9-E471-4986-F63868709A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D38FAB4-E1A8-EFFA-A285-3BC41C4A2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8E8B2-AF4C-4835-8209-93AAF1B36B26}" type="datetimeFigureOut">
              <a:rPr lang="es-MX" smtClean="0"/>
              <a:t>06/08/2024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05D6A39-C702-7A9B-A6C6-B696D87BE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B7632A7-7A17-9CF2-DE0C-067700432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35132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13386D-8636-22E7-6E33-97C22B5BE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4AADE4-70CC-EB4E-9EAF-D3974335E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8E8B2-AF4C-4835-8209-93AAF1B36B26}" type="datetimeFigureOut">
              <a:rPr lang="es-MX" smtClean="0"/>
              <a:t>06/08/2024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42EEFEC-B8FD-6052-A0ED-833E9BCB8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8AEA853-8A12-20EC-0BA5-F988284FC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72690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B78893D-2C18-DF7E-3D43-0C857961A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8E8B2-AF4C-4835-8209-93AAF1B36B26}" type="datetimeFigureOut">
              <a:rPr lang="es-MX" smtClean="0"/>
              <a:t>06/08/2024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066B71E-10EA-AEAF-92FF-569B3D764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811BC04-C9A4-F5D6-3ABF-EF34538D0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11960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2C5FA0-007A-DCA5-AF8B-D8040400D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B47B5D-8273-CA75-4C8E-F63A07DF1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05A91F-B176-6787-037F-F87962598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20AC662-1B11-46FC-E9EF-F2685E0EF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8E8B2-AF4C-4835-8209-93AAF1B36B26}" type="datetimeFigureOut">
              <a:rPr lang="es-MX" smtClean="0"/>
              <a:t>06/08/2024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FB509CD-EA51-9DC2-14F4-911ADCDC8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44AA221-BCBE-CDF3-C06D-7E150896D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66041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DDC193-8014-A0C9-2397-4EEB4D28B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5DDFDCE-ADF4-2C99-3A95-13F0C46FA9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5354471-7776-F49D-F45F-0DD602CA39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4B7E201-DE87-A665-EBD6-8C9C9B19B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8E8B2-AF4C-4835-8209-93AAF1B36B26}" type="datetimeFigureOut">
              <a:rPr lang="es-MX" smtClean="0"/>
              <a:t>06/08/2024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FE98C3B-69B7-78CA-5DF5-16B5A95DA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822C7B1-2924-EEB8-7F53-28B4620F5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96390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9871BB7-D2D8-D4E8-9BB3-3B491C944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55FC940-67B1-EA3F-AC1A-21C2A7C5B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7F3C138-473E-ED11-9C15-C11260E41C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8E8B2-AF4C-4835-8209-93AAF1B36B26}" type="datetimeFigureOut">
              <a:rPr lang="es-MX" smtClean="0"/>
              <a:t>06/08/2024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5F6BE3C-3AA2-5311-8B5C-AFB3B6ECE1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0DEFBBF-559A-EBF9-4F41-01E0CEA8B3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72233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microsoft.com/office/2017/06/relationships/model3d" Target="../media/model3d3.glb"/><Relationship Id="rId5" Type="http://schemas.openxmlformats.org/officeDocument/2006/relationships/image" Target="../media/image2.png"/><Relationship Id="rId4" Type="http://schemas.microsoft.com/office/2017/06/relationships/model3d" Target="../media/model3d2.glb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1.xml"/><Relationship Id="rId6" Type="http://schemas.microsoft.com/office/2017/06/relationships/model3d" Target="../media/model3d3.glb"/><Relationship Id="rId5" Type="http://schemas.openxmlformats.org/officeDocument/2006/relationships/image" Target="../media/image5.png"/><Relationship Id="rId4" Type="http://schemas.microsoft.com/office/2017/06/relationships/model3d" Target="../media/model3d1.glb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uadroTexto 13">
            <a:extLst>
              <a:ext uri="{FF2B5EF4-FFF2-40B4-BE49-F238E27FC236}">
                <a16:creationId xmlns:a16="http://schemas.microsoft.com/office/drawing/2014/main" id="{6AFB8B8F-496F-C2B8-650D-B17F984624EE}"/>
              </a:ext>
            </a:extLst>
          </p:cNvPr>
          <p:cNvSpPr txBox="1"/>
          <p:nvPr/>
        </p:nvSpPr>
        <p:spPr>
          <a:xfrm>
            <a:off x="3433760" y="1184279"/>
            <a:ext cx="5324477" cy="4832339"/>
          </a:xfrm>
          <a:prstGeom prst="rect">
            <a:avLst/>
          </a:prstGeom>
          <a:noFill/>
        </p:spPr>
        <p:txBody>
          <a:bodyPr wrap="square">
            <a:prstTxWarp prst="textArchUp">
              <a:avLst/>
            </a:prstTxWarp>
            <a:spAutoFit/>
          </a:bodyPr>
          <a:lstStyle/>
          <a:p>
            <a:pPr algn="ctr"/>
            <a:r>
              <a:rPr lang="es-MX" sz="10000" b="1" dirty="0">
                <a:solidFill>
                  <a:srgbClr val="FF000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EMON MILK Pro FTR Bold" panose="00000800000000000000" pitchFamily="50" charset="0"/>
              </a:rPr>
              <a:t>U P Z M G</a:t>
            </a:r>
            <a:endParaRPr lang="es-MX" sz="10000" dirty="0">
              <a:solidFill>
                <a:srgbClr val="FF0000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LEMON MILK Pro FTR Bold" panose="00000800000000000000" pitchFamily="50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Modelo 3D 9" descr="¿Dónde va a aterrizar está águila?">
                <a:extLst>
                  <a:ext uri="{FF2B5EF4-FFF2-40B4-BE49-F238E27FC236}">
                    <a16:creationId xmlns:a16="http://schemas.microsoft.com/office/drawing/2014/main" id="{B50C602A-9A55-38DF-E070-59C85EF1923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75441907"/>
                  </p:ext>
                </p:extLst>
              </p:nvPr>
            </p:nvGraphicFramePr>
            <p:xfrm>
              <a:off x="6639014" y="841382"/>
              <a:ext cx="2971029" cy="167596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971029" cy="1675964"/>
                    </a:xfrm>
                    <a:prstGeom prst="rect">
                      <a:avLst/>
                    </a:prstGeom>
                  </am3d:spPr>
                  <am3d:camera>
                    <am3d:pos x="0" y="0" z="5880597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5325" d="1000000"/>
                    <am3d:preTrans dx="-932216" dy="-9030911" dz="1945253"/>
                    <am3d:scale>
                      <am3d:sx n="1000000" d="1000000"/>
                      <am3d:sy n="1000000" d="1000000"/>
                      <am3d:sz n="1000000" d="1000000"/>
                    </am3d:scale>
                    <am3d:rot ax="587662" ay="-2152002" az="-34652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6756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Modelo 3D 9" descr="¿Dónde va a aterrizar está águila?">
                <a:extLst>
                  <a:ext uri="{FF2B5EF4-FFF2-40B4-BE49-F238E27FC236}">
                    <a16:creationId xmlns:a16="http://schemas.microsoft.com/office/drawing/2014/main" id="{B50C602A-9A55-38DF-E070-59C85EF1923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39014" y="841382"/>
                <a:ext cx="2971029" cy="16759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Modelo 3D 7" descr="Puente">
                <a:extLst>
                  <a:ext uri="{FF2B5EF4-FFF2-40B4-BE49-F238E27FC236}">
                    <a16:creationId xmlns:a16="http://schemas.microsoft.com/office/drawing/2014/main" id="{64B85777-926F-AA18-B599-0ADD57BE3C7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07882481"/>
                  </p:ext>
                </p:extLst>
              </p:nvPr>
            </p:nvGraphicFramePr>
            <p:xfrm>
              <a:off x="1138891" y="7632311"/>
              <a:ext cx="11775790" cy="2941076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1775790" cy="2941076"/>
                    </a:xfrm>
                    <a:prstGeom prst="rect">
                      <a:avLst/>
                    </a:prstGeom>
                  </am3d:spPr>
                  <am3d:camera>
                    <am3d:pos x="0" y="0" z="4893790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78792" d="1000000"/>
                    <am3d:preTrans dx="0" dy="-416998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98867" ay="1267709" az="-3564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227841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Modelo 3D 7" descr="Puente">
                <a:extLst>
                  <a:ext uri="{FF2B5EF4-FFF2-40B4-BE49-F238E27FC236}">
                    <a16:creationId xmlns:a16="http://schemas.microsoft.com/office/drawing/2014/main" id="{64B85777-926F-AA18-B599-0ADD57BE3C7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38891" y="7632311"/>
                <a:ext cx="11775790" cy="29410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o 3D 1">
                <a:extLst>
                  <a:ext uri="{FF2B5EF4-FFF2-40B4-BE49-F238E27FC236}">
                    <a16:creationId xmlns:a16="http://schemas.microsoft.com/office/drawing/2014/main" id="{1C4763AC-4642-436A-7550-0529981F10B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52754495"/>
                  </p:ext>
                </p:extLst>
              </p:nvPr>
            </p:nvGraphicFramePr>
            <p:xfrm>
              <a:off x="4272316" y="1643411"/>
              <a:ext cx="3647363" cy="3571178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3647363" cy="3571178"/>
                    </a:xfrm>
                    <a:prstGeom prst="rect">
                      <a:avLst/>
                    </a:prstGeom>
                  </am3d:spPr>
                  <am3d:camera>
                    <am3d:pos x="0" y="0" z="6629034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654" d="1000000"/>
                    <am3d:preTrans dx="1697786" dy="-18165739" dz="-112109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54186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o 3D 1">
                <a:extLst>
                  <a:ext uri="{FF2B5EF4-FFF2-40B4-BE49-F238E27FC236}">
                    <a16:creationId xmlns:a16="http://schemas.microsoft.com/office/drawing/2014/main" id="{1C4763AC-4642-436A-7550-0529981F10B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272316" y="1643411"/>
                <a:ext cx="3647363" cy="357117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839169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8CCC6365-2EA2-463A-8A99-27BDE7AEB9E4}"/>
              </a:ext>
            </a:extLst>
          </p:cNvPr>
          <p:cNvSpPr txBox="1"/>
          <p:nvPr/>
        </p:nvSpPr>
        <p:spPr>
          <a:xfrm>
            <a:off x="3047198" y="1582340"/>
            <a:ext cx="6097604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1" dirty="0">
                <a:solidFill>
                  <a:schemeClr val="accent4">
                    <a:lumMod val="75000"/>
                  </a:schemeClr>
                </a:solidFill>
                <a:latin typeface="LEMON MILK Pro FTR UltraLight"/>
              </a:rPr>
              <a:t>Matemáticas Detrás de las Formas</a:t>
            </a:r>
          </a:p>
          <a:p>
            <a:endParaRPr lang="es-MX" b="1" dirty="0">
              <a:solidFill>
                <a:schemeClr val="accent4">
                  <a:lumMod val="75000"/>
                </a:schemeClr>
              </a:solidFill>
              <a:latin typeface="LEMON MILK Pro FTR UltraLight"/>
            </a:endParaRPr>
          </a:p>
          <a:p>
            <a:r>
              <a:rPr lang="es-MX" b="1" dirty="0">
                <a:solidFill>
                  <a:schemeClr val="accent4">
                    <a:lumMod val="75000"/>
                  </a:schemeClr>
                </a:solidFill>
                <a:latin typeface="LEMON MILK Pro FTR UltraLight"/>
              </a:rPr>
              <a:t>Catenarias</a:t>
            </a:r>
            <a:endParaRPr lang="es-MX" dirty="0">
              <a:solidFill>
                <a:schemeClr val="accent4">
                  <a:lumMod val="75000"/>
                </a:schemeClr>
              </a:solidFill>
              <a:latin typeface="LEMON MILK Pro FTR UltraLigh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MX" dirty="0">
                <a:latin typeface="LEMON MILK Pro FTR UltraLight"/>
              </a:rPr>
              <a:t>Propiedades: La catenaria es la curva más eficiente para soportar su propio peso.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>
                <a:latin typeface="LEMON MILK Pro FTR UltraLight"/>
              </a:rPr>
              <a:t>Aplicaciones: Usada en puentes colgantes y estructuras arquitectónicas.</a:t>
            </a:r>
          </a:p>
          <a:p>
            <a:r>
              <a:rPr lang="es-MX" b="1" dirty="0">
                <a:solidFill>
                  <a:schemeClr val="accent4">
                    <a:lumMod val="75000"/>
                  </a:schemeClr>
                </a:solidFill>
                <a:latin typeface="LEMON MILK Pro FTR UltraLight"/>
              </a:rPr>
              <a:t>Parábolas</a:t>
            </a:r>
            <a:endParaRPr lang="es-MX" dirty="0">
              <a:solidFill>
                <a:schemeClr val="accent4">
                  <a:lumMod val="75000"/>
                </a:schemeClr>
              </a:solidFill>
              <a:latin typeface="LEMON MILK Pro FTR UltraLigh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MX" dirty="0">
                <a:latin typeface="LEMON MILK Pro FTR UltraLight"/>
              </a:rPr>
              <a:t>Propiedades: La parábola refleja el movimiento de proyectiles y objetos sometidos a fuerzas uniformes.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>
                <a:latin typeface="LEMON MILK Pro FTR UltraLight"/>
              </a:rPr>
              <a:t>Aplicaciones: Utilizadas en arcos de puentes para soportar fuerzas verticales.</a:t>
            </a:r>
          </a:p>
          <a:p>
            <a:endParaRPr lang="es-MX" b="1" dirty="0"/>
          </a:p>
        </p:txBody>
      </p:sp>
    </p:spTree>
    <p:extLst>
      <p:ext uri="{BB962C8B-B14F-4D97-AF65-F5344CB8AC3E}">
        <p14:creationId xmlns:p14="http://schemas.microsoft.com/office/powerpoint/2010/main" val="42373930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5CFBF107-0817-4CC2-B8A8-127B870BF3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151" y="547897"/>
            <a:ext cx="9297698" cy="1705213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93C6734B-B760-4BC6-A722-83D8BC7E14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854"/>
          <a:stretch/>
        </p:blipFill>
        <p:spPr>
          <a:xfrm>
            <a:off x="2996647" y="2564265"/>
            <a:ext cx="6198705" cy="323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282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4165061-1C06-4FC9-BD3B-DAD88DA61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3968" y="1495155"/>
            <a:ext cx="8164064" cy="386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728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1813D58-684C-4170-9617-F874CAB2A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362" y="999786"/>
            <a:ext cx="8059275" cy="485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670832"/>
      </p:ext>
    </p:extLst>
  </p:cSld>
  <p:clrMapOvr>
    <a:masterClrMapping/>
  </p:clrMapOvr>
  <p:transition spd="slow">
    <p:wheel spokes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11F2DEBA-2E91-4700-8858-9334918FD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178" y="2119129"/>
            <a:ext cx="7649643" cy="2619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252405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 descr="Puente">
                <a:extLst>
                  <a:ext uri="{FF2B5EF4-FFF2-40B4-BE49-F238E27FC236}">
                    <a16:creationId xmlns:a16="http://schemas.microsoft.com/office/drawing/2014/main" id="{912F4C79-64B2-F5CF-E0B0-2672C6E22B0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67889687"/>
                  </p:ext>
                </p:extLst>
              </p:nvPr>
            </p:nvGraphicFramePr>
            <p:xfrm>
              <a:off x="1470431" y="582792"/>
              <a:ext cx="9197569" cy="1255041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197569" cy="12550416"/>
                    </a:xfrm>
                    <a:prstGeom prst="rect">
                      <a:avLst/>
                    </a:prstGeom>
                  </am3d:spPr>
                  <am3d:camera>
                    <am3d:pos x="0" y="0" z="4893790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78792" d="1000000"/>
                    <am3d:preTrans dx="0" dy="-416998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856910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 descr="Puente">
                <a:extLst>
                  <a:ext uri="{FF2B5EF4-FFF2-40B4-BE49-F238E27FC236}">
                    <a16:creationId xmlns:a16="http://schemas.microsoft.com/office/drawing/2014/main" id="{912F4C79-64B2-F5CF-E0B0-2672C6E22B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70431" y="582792"/>
                <a:ext cx="9197569" cy="12550416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ítulo 1">
            <a:extLst>
              <a:ext uri="{FF2B5EF4-FFF2-40B4-BE49-F238E27FC236}">
                <a16:creationId xmlns:a16="http://schemas.microsoft.com/office/drawing/2014/main" id="{B8E1D3FB-3F67-3D73-D0C5-485A40ECC4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82792"/>
            <a:ext cx="9144000" cy="1771650"/>
          </a:xfrm>
        </p:spPr>
        <p:txBody>
          <a:bodyPr>
            <a:normAutofit/>
          </a:bodyPr>
          <a:lstStyle/>
          <a:p>
            <a:r>
              <a:rPr lang="es-MX" b="1" dirty="0">
                <a:solidFill>
                  <a:schemeClr val="accent4">
                    <a:lumMod val="75000"/>
                  </a:schemeClr>
                </a:solidFill>
                <a:latin typeface="LEMON MILK Pro FTR" panose="00000500000000000000" pitchFamily="50" charset="0"/>
              </a:rPr>
              <a:t>Catenarias y parábolas</a:t>
            </a:r>
            <a:r>
              <a:rPr lang="es-MX" dirty="0">
                <a:latin typeface="LEMON MILK Pro FTR UltraLight" panose="00000300000000000000" pitchFamily="50" charset="0"/>
              </a:rPr>
              <a:t>:</a:t>
            </a:r>
            <a:br>
              <a:rPr lang="es-MX" dirty="0">
                <a:latin typeface="LEMON MILK Pro FTR UltraLight" panose="00000300000000000000" pitchFamily="50" charset="0"/>
              </a:rPr>
            </a:br>
            <a:r>
              <a:rPr lang="es-MX" dirty="0">
                <a:latin typeface="LEMON MILK Pro FTR UltraLight" panose="00000300000000000000" pitchFamily="50" charset="0"/>
              </a:rPr>
              <a:t>El arte de los puentes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o 3D 5" descr="¿Dónde va a aterrizar está águila?">
                <a:extLst>
                  <a:ext uri="{FF2B5EF4-FFF2-40B4-BE49-F238E27FC236}">
                    <a16:creationId xmlns:a16="http://schemas.microsoft.com/office/drawing/2014/main" id="{2E856696-57D6-BA94-FFFC-523DB9A7B1F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36389357"/>
                  </p:ext>
                </p:extLst>
              </p:nvPr>
            </p:nvGraphicFramePr>
            <p:xfrm>
              <a:off x="-2256836" y="-1030514"/>
              <a:ext cx="1246334" cy="88767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246334" cy="887677"/>
                    </a:xfrm>
                    <a:prstGeom prst="rect">
                      <a:avLst/>
                    </a:prstGeom>
                  </am3d:spPr>
                  <am3d:camera>
                    <am3d:pos x="0" y="0" z="5880597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5325" d="1000000"/>
                    <am3d:preTrans dx="-932216" dy="-9030911" dz="1945253"/>
                    <am3d:scale>
                      <am3d:sx n="1000000" d="1000000"/>
                      <am3d:sy n="1000000" d="1000000"/>
                      <am3d:sz n="1000000" d="1000000"/>
                    </am3d:scale>
                    <am3d:rot ax="-2371457" ay="-1411082" az="109336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73052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o 3D 5" descr="¿Dónde va a aterrizar está águila?">
                <a:extLst>
                  <a:ext uri="{FF2B5EF4-FFF2-40B4-BE49-F238E27FC236}">
                    <a16:creationId xmlns:a16="http://schemas.microsoft.com/office/drawing/2014/main" id="{2E856696-57D6-BA94-FFFC-523DB9A7B1F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256836" y="-1030514"/>
                <a:ext cx="1246334" cy="8876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Modelo 3D 2">
                <a:extLst>
                  <a:ext uri="{FF2B5EF4-FFF2-40B4-BE49-F238E27FC236}">
                    <a16:creationId xmlns:a16="http://schemas.microsoft.com/office/drawing/2014/main" id="{4437BE55-30CE-8C43-E986-2F102F0B549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53041289"/>
                  </p:ext>
                </p:extLst>
              </p:nvPr>
            </p:nvGraphicFramePr>
            <p:xfrm>
              <a:off x="-3975763" y="2750238"/>
              <a:ext cx="3437853" cy="3685578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3437853" cy="3685578"/>
                    </a:xfrm>
                    <a:prstGeom prst="rect">
                      <a:avLst/>
                    </a:prstGeom>
                  </am3d:spPr>
                  <am3d:camera>
                    <am3d:pos x="0" y="0" z="6629034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654" d="1000000"/>
                    <am3d:preTrans dx="1697786" dy="-18165739" dz="-1121097"/>
                    <am3d:scale>
                      <am3d:sx n="1000000" d="1000000"/>
                      <am3d:sy n="1000000" d="1000000"/>
                      <am3d:sz n="1000000" d="1000000"/>
                    </am3d:scale>
                    <am3d:rot ax="-9484621" ay="2272819" az="-9967155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o 3D 2">
                <a:extLst>
                  <a:ext uri="{FF2B5EF4-FFF2-40B4-BE49-F238E27FC236}">
                    <a16:creationId xmlns:a16="http://schemas.microsoft.com/office/drawing/2014/main" id="{4437BE55-30CE-8C43-E986-2F102F0B549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3975763" y="2750238"/>
                <a:ext cx="3437853" cy="368557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350896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 descr="Puente">
                <a:extLst>
                  <a:ext uri="{FF2B5EF4-FFF2-40B4-BE49-F238E27FC236}">
                    <a16:creationId xmlns:a16="http://schemas.microsoft.com/office/drawing/2014/main" id="{912F4C79-64B2-F5CF-E0B0-2672C6E22B0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13715603"/>
                  </p:ext>
                </p:extLst>
              </p:nvPr>
            </p:nvGraphicFramePr>
            <p:xfrm>
              <a:off x="-12168828" y="4512613"/>
              <a:ext cx="36529655" cy="846267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6529655" cy="8462672"/>
                    </a:xfrm>
                    <a:prstGeom prst="rect">
                      <a:avLst/>
                    </a:prstGeom>
                  </am3d:spPr>
                  <am3d:camera>
                    <am3d:pos x="0" y="0" z="4893790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78792" d="1000000"/>
                    <am3d:preTrans dx="0" dy="-416998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856910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 descr="Puente">
                <a:extLst>
                  <a:ext uri="{FF2B5EF4-FFF2-40B4-BE49-F238E27FC236}">
                    <a16:creationId xmlns:a16="http://schemas.microsoft.com/office/drawing/2014/main" id="{912F4C79-64B2-F5CF-E0B0-2672C6E22B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2168828" y="4512613"/>
                <a:ext cx="36529655" cy="8462672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ítulo 1">
            <a:extLst>
              <a:ext uri="{FF2B5EF4-FFF2-40B4-BE49-F238E27FC236}">
                <a16:creationId xmlns:a16="http://schemas.microsoft.com/office/drawing/2014/main" id="{B8E1D3FB-3F67-3D73-D0C5-485A40ECC4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2541408"/>
            <a:ext cx="9144000" cy="1771650"/>
          </a:xfrm>
        </p:spPr>
        <p:txBody>
          <a:bodyPr>
            <a:normAutofit/>
          </a:bodyPr>
          <a:lstStyle/>
          <a:p>
            <a:r>
              <a:rPr lang="es-MX" b="1" dirty="0">
                <a:solidFill>
                  <a:schemeClr val="accent4">
                    <a:lumMod val="75000"/>
                  </a:schemeClr>
                </a:solidFill>
                <a:latin typeface="LEMON MILK Pro FTR" panose="00000500000000000000" pitchFamily="50" charset="0"/>
              </a:rPr>
              <a:t>Catenarias y parábolas</a:t>
            </a:r>
            <a:r>
              <a:rPr lang="es-MX" dirty="0">
                <a:latin typeface="LEMON MILK Pro FTR UltraLight" panose="00000300000000000000" pitchFamily="50" charset="0"/>
              </a:rPr>
              <a:t>:</a:t>
            </a:r>
            <a:br>
              <a:rPr lang="es-MX" dirty="0">
                <a:latin typeface="LEMON MILK Pro FTR UltraLight" panose="00000300000000000000" pitchFamily="50" charset="0"/>
              </a:rPr>
            </a:br>
            <a:r>
              <a:rPr lang="es-MX" dirty="0">
                <a:latin typeface="LEMON MILK Pro FTR UltraLight" panose="00000300000000000000" pitchFamily="50" charset="0"/>
              </a:rPr>
              <a:t>El arte de los puentes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BA6B250-3266-063E-A1AB-D3EA14A77C64}"/>
              </a:ext>
            </a:extLst>
          </p:cNvPr>
          <p:cNvSpPr txBox="1">
            <a:spLocks/>
          </p:cNvSpPr>
          <p:nvPr/>
        </p:nvSpPr>
        <p:spPr>
          <a:xfrm>
            <a:off x="1523999" y="1805923"/>
            <a:ext cx="9144000" cy="107892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b="1" dirty="0">
                <a:solidFill>
                  <a:schemeClr val="accent4">
                    <a:lumMod val="75000"/>
                  </a:schemeClr>
                </a:solidFill>
                <a:latin typeface="LEMON MILK Pro FTR" panose="00000500000000000000" pitchFamily="50" charset="0"/>
              </a:rPr>
              <a:t>Conceptos Básicos</a:t>
            </a:r>
            <a:endParaRPr lang="es-MX" dirty="0">
              <a:latin typeface="LEMON MILK Pro FTR UltraLight" panose="00000300000000000000" pitchFamily="50" charset="0"/>
            </a:endParaRPr>
          </a:p>
        </p:txBody>
      </p:sp>
      <p:pic>
        <p:nvPicPr>
          <p:cNvPr id="9" name="Picture 3" descr="422,834 en la categoría «Cuerda colgando» de fotos e imágenes de stock  libres de regalías | Shutterstock">
            <a:extLst>
              <a:ext uri="{FF2B5EF4-FFF2-40B4-BE49-F238E27FC236}">
                <a16:creationId xmlns:a16="http://schemas.microsoft.com/office/drawing/2014/main" id="{6BCFAED7-42D3-E471-7F35-F5F1937F9C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910" b="95879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8789"/>
          <a:stretch/>
        </p:blipFill>
        <p:spPr bwMode="auto">
          <a:xfrm>
            <a:off x="-2095719" y="-2316455"/>
            <a:ext cx="16783050" cy="2628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3762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 descr="Puente">
                <a:extLst>
                  <a:ext uri="{FF2B5EF4-FFF2-40B4-BE49-F238E27FC236}">
                    <a16:creationId xmlns:a16="http://schemas.microsoft.com/office/drawing/2014/main" id="{093CF512-F720-B75E-FC7B-F6301D2D958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87120230"/>
                  </p:ext>
                </p:extLst>
              </p:nvPr>
            </p:nvGraphicFramePr>
            <p:xfrm>
              <a:off x="-199807" y="4783163"/>
              <a:ext cx="12591613" cy="291704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2591613" cy="2917046"/>
                    </a:xfrm>
                    <a:prstGeom prst="rect">
                      <a:avLst/>
                    </a:prstGeom>
                  </am3d:spPr>
                  <am3d:camera>
                    <am3d:pos x="0" y="0" z="4893790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78792" d="1000000"/>
                    <am3d:preTrans dx="0" dy="-416998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329460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 descr="Puente">
                <a:extLst>
                  <a:ext uri="{FF2B5EF4-FFF2-40B4-BE49-F238E27FC236}">
                    <a16:creationId xmlns:a16="http://schemas.microsoft.com/office/drawing/2014/main" id="{093CF512-F720-B75E-FC7B-F6301D2D958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99807" y="4783163"/>
                <a:ext cx="12591613" cy="29170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1">
                <a:extLst>
                  <a:ext uri="{FF2B5EF4-FFF2-40B4-BE49-F238E27FC236}">
                    <a16:creationId xmlns:a16="http://schemas.microsoft.com/office/drawing/2014/main" id="{CCD28A98-72B6-7636-16F5-461E1132A8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44606" y="2155011"/>
                <a:ext cx="6502400" cy="204261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s-MX" sz="1800" b="1" dirty="0">
                    <a:solidFill>
                      <a:schemeClr val="accent4">
                        <a:lumMod val="75000"/>
                      </a:schemeClr>
                    </a:solidFill>
                    <a:latin typeface="LEMON MILK Pro FTR" panose="00000500000000000000" pitchFamily="50" charset="0"/>
                  </a:rPr>
                  <a:t>Catenarias</a:t>
                </a:r>
                <a:endParaRPr kumimoji="0" lang="es-MX" altLang="es-MX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r>
                  <a:rPr kumimoji="0" lang="es-MX" altLang="es-MX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LEMON MILK Pro FTR UltraLight" panose="00000300000000000000" pitchFamily="50" charset="0"/>
                  </a:rPr>
                  <a:t>Definición: La curva que forma una cadena o cable colgante bajo su propio peso, soportada en sus extremos.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endParaRPr kumimoji="0" lang="es-MX" altLang="es-MX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s-MX" sz="1400" dirty="0">
                    <a:latin typeface="LEMON MILK Pro FTR UltraLight" panose="00000300000000000000" pitchFamily="50" charset="0"/>
                  </a:rPr>
                  <a:t>Ecuación: </a:t>
                </a:r>
                <a14:m>
                  <m:oMath xmlns:m="http://schemas.openxmlformats.org/officeDocument/2006/math"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𝑐𝑜𝑠h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 ( </m:t>
                    </m:r>
                    <m:f>
                      <m:fPr>
                        <m:ctrlPr>
                          <a:rPr lang="es-MX" sz="1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num>
                      <m:den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 )</m:t>
                    </m:r>
                  </m:oMath>
                </a14:m>
                <a:r>
                  <a:rPr lang="es-MX" sz="1400" dirty="0">
                    <a:latin typeface="LEMON MILK Pro FTR UltraLight" panose="00000300000000000000" pitchFamily="50" charset="0"/>
                  </a:rPr>
                  <a:t> es la función hiperbólica coseno.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endParaRPr kumimoji="0" lang="es-MX" altLang="es-MX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9" name="Rectangle 1">
                <a:extLst>
                  <a:ext uri="{FF2B5EF4-FFF2-40B4-BE49-F238E27FC236}">
                    <a16:creationId xmlns:a16="http://schemas.microsoft.com/office/drawing/2014/main" id="{CCD28A98-72B6-7636-16F5-461E1132A8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44606" y="2155011"/>
                <a:ext cx="6502400" cy="2042610"/>
              </a:xfrm>
              <a:prstGeom prst="rect">
                <a:avLst/>
              </a:prstGeom>
              <a:blipFill>
                <a:blip r:embed="rId4"/>
                <a:stretch>
                  <a:fillRect l="-750" t="-1194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Picture 3" descr="422,834 en la categoría «Cuerda colgando» de fotos e imágenes de stock  libres de regalías | Shutterstock">
            <a:extLst>
              <a:ext uri="{FF2B5EF4-FFF2-40B4-BE49-F238E27FC236}">
                <a16:creationId xmlns:a16="http://schemas.microsoft.com/office/drawing/2014/main" id="{26F46134-F951-1CCD-A12C-5154D72641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2910" b="95879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8789"/>
          <a:stretch/>
        </p:blipFill>
        <p:spPr bwMode="auto">
          <a:xfrm>
            <a:off x="-2095719" y="-473141"/>
            <a:ext cx="16783050" cy="2628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439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o 3D 5" descr="Puente">
                <a:extLst>
                  <a:ext uri="{FF2B5EF4-FFF2-40B4-BE49-F238E27FC236}">
                    <a16:creationId xmlns:a16="http://schemas.microsoft.com/office/drawing/2014/main" id="{0F5CA9DA-18D8-D81C-63C0-9F4A0554CA5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45298128"/>
                  </p:ext>
                </p:extLst>
              </p:nvPr>
            </p:nvGraphicFramePr>
            <p:xfrm>
              <a:off x="-199807" y="2205493"/>
              <a:ext cx="12591613" cy="291704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2591613" cy="2917046"/>
                    </a:xfrm>
                    <a:prstGeom prst="rect">
                      <a:avLst/>
                    </a:prstGeom>
                  </am3d:spPr>
                  <am3d:camera>
                    <am3d:pos x="0" y="0" z="4893790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78792" d="1000000"/>
                    <am3d:preTrans dx="0" dy="-416998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329460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o 3D 5" descr="Puente">
                <a:extLst>
                  <a:ext uri="{FF2B5EF4-FFF2-40B4-BE49-F238E27FC236}">
                    <a16:creationId xmlns:a16="http://schemas.microsoft.com/office/drawing/2014/main" id="{0F5CA9DA-18D8-D81C-63C0-9F4A0554CA5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99807" y="2205493"/>
                <a:ext cx="12591613" cy="2917046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Picture 3" descr="422,834 en la categoría «Cuerda colgando» de fotos e imágenes de stock  libres de regalías | Shutterstock">
            <a:extLst>
              <a:ext uri="{FF2B5EF4-FFF2-40B4-BE49-F238E27FC236}">
                <a16:creationId xmlns:a16="http://schemas.microsoft.com/office/drawing/2014/main" id="{D88C34E0-F701-4EB7-EB4E-082BCA8352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910" b="95879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8789"/>
          <a:stretch/>
        </p:blipFill>
        <p:spPr bwMode="auto">
          <a:xfrm rot="10800000">
            <a:off x="-2498725" y="1382556"/>
            <a:ext cx="16783050" cy="2628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50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Maqueta funicular de la cripta de la colonia Güell - Wikipedia, la  enciclopedia libre">
            <a:extLst>
              <a:ext uri="{FF2B5EF4-FFF2-40B4-BE49-F238E27FC236}">
                <a16:creationId xmlns:a16="http://schemas.microsoft.com/office/drawing/2014/main" id="{C4669CC0-8378-BC25-2B81-E277E9BFDB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818" y="1019175"/>
            <a:ext cx="6096000" cy="481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47FF3ED0-F02A-C5D1-A669-D44A44E65F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73706" y="2828835"/>
            <a:ext cx="4422994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kumimoji="0" lang="es-MX" altLang="es-MX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LEMON MILK Pro FTR UltraLight" panose="00000300000000000000" pitchFamily="50" charset="0"/>
              </a:rPr>
              <a:t>Este método fue utilizado por </a:t>
            </a:r>
            <a:r>
              <a:rPr kumimoji="0" lang="es-MX" altLang="es-MX" sz="1800" b="1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LEMON MILK Pro FTR UltraLight" panose="00000300000000000000" pitchFamily="50" charset="0"/>
              </a:rPr>
              <a:t>Antonio Gaudí</a:t>
            </a:r>
            <a:r>
              <a:rPr lang="es-MX" altLang="es-MX" b="1" dirty="0">
                <a:solidFill>
                  <a:schemeClr val="accent4">
                    <a:lumMod val="75000"/>
                  </a:schemeClr>
                </a:solidFill>
                <a:latin typeface="LEMON MILK Pro FTR UltraLight" panose="00000300000000000000" pitchFamily="50" charset="0"/>
              </a:rPr>
              <a:t> </a:t>
            </a:r>
            <a:r>
              <a:rPr lang="es-MX" altLang="es-MX" dirty="0">
                <a:latin typeface="LEMON MILK Pro FTR UltraLight" panose="00000300000000000000" pitchFamily="50" charset="0"/>
              </a:rPr>
              <a:t>en el pasado con el maquetado de la sagrada familia en </a:t>
            </a:r>
            <a:r>
              <a:rPr lang="es-MX" altLang="es-MX" b="1" dirty="0">
                <a:solidFill>
                  <a:schemeClr val="accent4">
                    <a:lumMod val="75000"/>
                  </a:schemeClr>
                </a:solidFill>
                <a:latin typeface="LEMON MILK Pro FTR UltraLight" panose="00000300000000000000" pitchFamily="50" charset="0"/>
              </a:rPr>
              <a:t>España, </a:t>
            </a:r>
            <a:r>
              <a:rPr lang="es-MX" b="1" i="0" dirty="0">
                <a:solidFill>
                  <a:schemeClr val="accent4">
                    <a:lumMod val="75000"/>
                  </a:schemeClr>
                </a:solidFill>
                <a:effectLst/>
                <a:latin typeface="LEMON MILK Pro FTR UltraLight" panose="00000300000000000000" pitchFamily="50" charset="0"/>
              </a:rPr>
              <a:t>Barcelona</a:t>
            </a:r>
            <a:r>
              <a:rPr lang="es-MX" b="1" i="0" dirty="0">
                <a:solidFill>
                  <a:srgbClr val="000000"/>
                </a:solidFill>
                <a:effectLst/>
                <a:latin typeface="LEMON MILK Pro FTR UltraLight" panose="00000300000000000000" pitchFamily="50" charset="0"/>
              </a:rPr>
              <a:t>.</a:t>
            </a:r>
            <a:endParaRPr kumimoji="0" lang="es-MX" altLang="es-MX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73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47FF3ED0-F02A-C5D1-A669-D44A44E65F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106" y="2274836"/>
            <a:ext cx="4422994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kumimoji="0" lang="es-MX" altLang="es-MX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LEMON MILK Pro FTR UltraLight" panose="00000300000000000000" pitchFamily="50" charset="0"/>
              </a:rPr>
              <a:t>En la modernidad el método ha evolucionado</a:t>
            </a:r>
          </a:p>
          <a:p>
            <a:pPr algn="l"/>
            <a:r>
              <a:rPr lang="es-MX" b="1" i="0" dirty="0">
                <a:solidFill>
                  <a:schemeClr val="accent4">
                    <a:lumMod val="75000"/>
                  </a:schemeClr>
                </a:solidFill>
                <a:effectLst/>
                <a:highlight>
                  <a:srgbClr val="FFFFFF"/>
                </a:highlight>
                <a:latin typeface="LEMON MILK Pro FTR UltraLight" panose="00000300000000000000" pitchFamily="50" charset="0"/>
              </a:rPr>
              <a:t>Schlaich Bergermann </a:t>
            </a:r>
            <a:r>
              <a:rPr lang="es-MX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LEMON MILK Pro FTR UltraLight" panose="00000300000000000000" pitchFamily="50" charset="0"/>
              </a:rPr>
              <a:t>con herramientas logro construir un puente de 30m de longitud y 20mm de espesor solamente los esfuerzos necesarios</a:t>
            </a:r>
          </a:p>
          <a:p>
            <a:pPr algn="l"/>
            <a:r>
              <a:rPr lang="es-MX" b="1" i="0" dirty="0">
                <a:solidFill>
                  <a:schemeClr val="accent4">
                    <a:lumMod val="75000"/>
                  </a:schemeClr>
                </a:solidFill>
                <a:effectLst/>
                <a:highlight>
                  <a:srgbClr val="FFFFFF"/>
                </a:highlight>
                <a:latin typeface="LEMON MILK Pro FTR UltraLight" panose="00000300000000000000" pitchFamily="50" charset="0"/>
              </a:rPr>
              <a:t>Ditzingen</a:t>
            </a:r>
            <a:r>
              <a:rPr lang="es-MX" b="1" dirty="0">
                <a:solidFill>
                  <a:schemeClr val="accent4">
                    <a:lumMod val="75000"/>
                  </a:schemeClr>
                </a:solidFill>
                <a:highlight>
                  <a:srgbClr val="FFFFFF"/>
                </a:highlight>
                <a:latin typeface="LEMON MILK Pro FTR UltraLight" panose="00000300000000000000" pitchFamily="50" charset="0"/>
              </a:rPr>
              <a:t>, Alemania</a:t>
            </a:r>
            <a:r>
              <a:rPr lang="es-MX" dirty="0">
                <a:solidFill>
                  <a:srgbClr val="333333"/>
                </a:solidFill>
                <a:highlight>
                  <a:srgbClr val="FFFFFF"/>
                </a:highlight>
                <a:latin typeface="LEMON MILK Pro FTR UltraLight" panose="00000300000000000000" pitchFamily="50" charset="0"/>
              </a:rPr>
              <a:t>.</a:t>
            </a:r>
            <a:endParaRPr kumimoji="0" lang="es-MX" altLang="es-MX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EMON MILK Pro FTR UltraLight" panose="00000300000000000000" pitchFamily="50" charset="0"/>
            </a:endParaRPr>
          </a:p>
        </p:txBody>
      </p:sp>
      <p:pic>
        <p:nvPicPr>
          <p:cNvPr id="5122" name="Picture 2" descr="Structurae [en]: Trumpf Footbridge">
            <a:extLst>
              <a:ext uri="{FF2B5EF4-FFF2-40B4-BE49-F238E27FC236}">
                <a16:creationId xmlns:a16="http://schemas.microsoft.com/office/drawing/2014/main" id="{8A727A5B-3815-B589-AD1F-46D9751C34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1287985"/>
            <a:ext cx="6438900" cy="428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5432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1">
                <a:extLst>
                  <a:ext uri="{FF2B5EF4-FFF2-40B4-BE49-F238E27FC236}">
                    <a16:creationId xmlns:a16="http://schemas.microsoft.com/office/drawing/2014/main" id="{0257264A-FFB9-1BFF-56BE-B9AB9B74B6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4800" y="566372"/>
                <a:ext cx="6502400" cy="113877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MX" altLang="es-MX" b="1" i="0" u="none" strike="noStrike" cap="none" normalizeH="0" baseline="0" dirty="0">
                    <a:ln>
                      <a:noFill/>
                    </a:ln>
                    <a:solidFill>
                      <a:schemeClr val="accent4">
                        <a:lumMod val="75000"/>
                      </a:schemeClr>
                    </a:solidFill>
                    <a:effectLst/>
                    <a:latin typeface="LEMON MILK Pro FTR" panose="00000500000000000000" pitchFamily="50" charset="0"/>
                  </a:rPr>
                  <a:t>Parabolas</a:t>
                </a:r>
                <a:endParaRPr kumimoji="0" lang="es-MX" altLang="es-MX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r>
                  <a:rPr kumimoji="0" lang="es-MX" altLang="es-MX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LEMON MILK Pro FTR UltraLight" panose="00000300000000000000" pitchFamily="50" charset="0"/>
                  </a:rPr>
                  <a:t>Definición: Una curva simétrica en el plano que es el gráfico de una función cuadrática.</a:t>
                </a:r>
                <a:endParaRPr kumimoji="0" lang="es-MX" altLang="es-MX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s-MX" sz="1400" dirty="0" err="1">
                    <a:latin typeface="LEMON MILK Pro FTR UltraLight" panose="00000300000000000000" pitchFamily="50" charset="0"/>
                  </a:rPr>
                  <a:t>Ecuación:</a:t>
                </a:r>
                <a:r>
                  <a:rPr lang="es-MX" sz="1400" dirty="0">
                    <a:latin typeface="LEMON MILK Pro FTR UltraLight" panose="00000300000000000000" pitchFamily="50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s-MX" sz="1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𝑎𝑥</m:t>
                        </m:r>
                      </m:e>
                      <m:sup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𝑏𝑥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endParaRPr kumimoji="0" lang="es-MX" altLang="es-MX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6" name="Rectangle 1">
                <a:extLst>
                  <a:ext uri="{FF2B5EF4-FFF2-40B4-BE49-F238E27FC236}">
                    <a16:creationId xmlns:a16="http://schemas.microsoft.com/office/drawing/2014/main" id="{0257264A-FFB9-1BFF-56BE-B9AB9B74B63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844800" y="566372"/>
                <a:ext cx="6502400" cy="1138773"/>
              </a:xfrm>
              <a:prstGeom prst="rect">
                <a:avLst/>
              </a:prstGeom>
              <a:blipFill>
                <a:blip r:embed="rId2"/>
                <a:stretch>
                  <a:fillRect l="-844" t="-2674" r="-188" b="-5348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Imagen 2">
            <a:extLst>
              <a:ext uri="{FF2B5EF4-FFF2-40B4-BE49-F238E27FC236}">
                <a16:creationId xmlns:a16="http://schemas.microsoft.com/office/drawing/2014/main" id="{9F1B7D4D-6A1B-4D6C-B0FF-1EAE3271F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0614" y="2503093"/>
            <a:ext cx="5103215" cy="348371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E6EDA93-4D8F-4205-8888-EFFD6F8B44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300" y="2463293"/>
            <a:ext cx="5045703" cy="3584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233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Gateway Arch, with a walking path and a pond in the foreground">
            <a:extLst>
              <a:ext uri="{FF2B5EF4-FFF2-40B4-BE49-F238E27FC236}">
                <a16:creationId xmlns:a16="http://schemas.microsoft.com/office/drawing/2014/main" id="{3116E91C-6FA4-4573-ABB5-55E29DD566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5" r="29512"/>
          <a:stretch/>
        </p:blipFill>
        <p:spPr bwMode="auto">
          <a:xfrm>
            <a:off x="1116531" y="739340"/>
            <a:ext cx="4196614" cy="5379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7AB746D6-79E6-4626-9B09-A20207CD0A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6451" y="2200078"/>
            <a:ext cx="4422994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kumimoji="0" lang="es-MX" altLang="es-MX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LEMON MILK Pro FTR UltraLight" panose="00000300000000000000" pitchFamily="50" charset="0"/>
              </a:rPr>
              <a:t>Un ejemplo de una parábola es el </a:t>
            </a:r>
            <a:r>
              <a:rPr lang="es-MX" dirty="0">
                <a:solidFill>
                  <a:schemeClr val="accent4">
                    <a:lumMod val="75000"/>
                  </a:schemeClr>
                </a:solidFill>
              </a:rPr>
              <a:t>Gateway </a:t>
            </a:r>
            <a:r>
              <a:rPr lang="es-MX" dirty="0" err="1">
                <a:solidFill>
                  <a:schemeClr val="accent4">
                    <a:lumMod val="75000"/>
                  </a:schemeClr>
                </a:solidFill>
              </a:rPr>
              <a:t>Arch</a:t>
            </a:r>
            <a:r>
              <a:rPr lang="es-MX" dirty="0">
                <a:solidFill>
                  <a:schemeClr val="accent4">
                    <a:lumMod val="75000"/>
                  </a:schemeClr>
                </a:solidFill>
              </a:rPr>
              <a:t>, </a:t>
            </a:r>
            <a:r>
              <a:rPr lang="es-MX" dirty="0"/>
              <a:t>fue diseñado por el arquitecto finlandés-estadounidense </a:t>
            </a:r>
            <a:r>
              <a:rPr lang="es-MX" b="1" dirty="0" err="1">
                <a:solidFill>
                  <a:schemeClr val="accent4">
                    <a:lumMod val="75000"/>
                  </a:schemeClr>
                </a:solidFill>
              </a:rPr>
              <a:t>Eero</a:t>
            </a:r>
            <a:r>
              <a:rPr lang="es-MX" b="1" dirty="0">
                <a:solidFill>
                  <a:schemeClr val="accent4">
                    <a:lumMod val="75000"/>
                  </a:schemeClr>
                </a:solidFill>
              </a:rPr>
              <a:t> Saarinen</a:t>
            </a:r>
            <a:r>
              <a:rPr lang="es-MX" b="1" dirty="0"/>
              <a:t>.</a:t>
            </a:r>
            <a:endParaRPr kumimoji="0" lang="es-MX" altLang="es-MX" sz="1800" b="0" i="0" u="none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LEMON MILK Pro FTR UltraLight" panose="000003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82858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221</Words>
  <Application>Microsoft Office PowerPoint</Application>
  <PresentationFormat>Panorámica</PresentationFormat>
  <Paragraphs>24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LEMON MILK Pro FTR</vt:lpstr>
      <vt:lpstr>LEMON MILK Pro FTR Bold</vt:lpstr>
      <vt:lpstr>LEMON MILK Pro FTR UltraLight</vt:lpstr>
      <vt:lpstr>Tema de Office</vt:lpstr>
      <vt:lpstr>Presentación de PowerPoint</vt:lpstr>
      <vt:lpstr>Catenarias y parábolas: El arte de los puentes</vt:lpstr>
      <vt:lpstr>Catenarias y parábolas: El arte de los puentes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Andres Ravelero</dc:creator>
  <cp:lastModifiedBy>Andres Ravelero</cp:lastModifiedBy>
  <cp:revision>4</cp:revision>
  <dcterms:created xsi:type="dcterms:W3CDTF">2024-07-16T19:34:27Z</dcterms:created>
  <dcterms:modified xsi:type="dcterms:W3CDTF">2024-08-06T18:02:43Z</dcterms:modified>
</cp:coreProperties>
</file>

<file path=docProps/thumbnail.jpeg>
</file>